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1141" r:id="rId4"/>
    <p:sldId id="1142" r:id="rId5"/>
    <p:sldId id="1143" r:id="rId6"/>
    <p:sldId id="1145" r:id="rId7"/>
    <p:sldId id="1144" r:id="rId8"/>
    <p:sldId id="1146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49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十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五章  电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流和电路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专题提优特训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电路设计的应用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4400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淄博中考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）为停车场设计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车位占用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提醒模拟电路，要求车位被占用时，该车位上方只有红色指示灯亮；车位未被占用时，上方只有绿色指示灯亮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下列电路能实现上述要求的是（　　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84a.jpg" descr="id:214749692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766614" y="2733977"/>
            <a:ext cx="1964308" cy="1346782"/>
          </a:xfrm>
          <a:prstGeom prst="rect">
            <a:avLst/>
          </a:prstGeom>
        </p:spPr>
      </p:pic>
      <p:pic>
        <p:nvPicPr>
          <p:cNvPr id="4" name="gyc84b.jpg" descr="id:21474969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77634" y="2703781"/>
            <a:ext cx="1964308" cy="1376978"/>
          </a:xfrm>
          <a:prstGeom prst="rect">
            <a:avLst/>
          </a:prstGeom>
        </p:spPr>
      </p:pic>
      <p:pic>
        <p:nvPicPr>
          <p:cNvPr id="5" name="gyc84c.jpg" descr="id:21474969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588654" y="2697741"/>
            <a:ext cx="1872208" cy="1383018"/>
          </a:xfrm>
          <a:prstGeom prst="rect">
            <a:avLst/>
          </a:prstGeom>
        </p:spPr>
      </p:pic>
      <p:pic>
        <p:nvPicPr>
          <p:cNvPr id="6" name="gyc84d.jpg" descr="id:214749694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407574" y="2711330"/>
            <a:ext cx="1867678" cy="136942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615100" y="426632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8" name="矩形 7"/>
          <p:cNvSpPr/>
          <p:nvPr/>
        </p:nvSpPr>
        <p:spPr>
          <a:xfrm>
            <a:off x="4481220" y="421015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7433548" y="417495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10152218" y="420478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4235052" y="204070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12" name="内容占位符 1"/>
          <p:cNvSpPr txBox="1"/>
          <p:nvPr/>
        </p:nvSpPr>
        <p:spPr bwMode="auto">
          <a:xfrm>
            <a:off x="36044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由题意可知，车位被占用时，该车位上方只有红色指示灯亮；车位未被占用时，上方只有绿色指示灯亮，说明红灯和绿灯独立工作，互不影响，二者并联，且每盏灯都有各自的控制开关，故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长沙中考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）中国高铁技术世界领先，给人们出行带来极大的便利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乘客进站时，需同时通过身份证验证（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相当于闭合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）和人脸识别（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相当于闭合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），方可开启闸机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下列电路设计符合要求的是（　　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gyc84m.jpg" descr="id:214749695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414686" y="1965658"/>
            <a:ext cx="437510" cy="437510"/>
          </a:xfrm>
          <a:prstGeom prst="rect">
            <a:avLst/>
          </a:prstGeom>
        </p:spPr>
      </p:pic>
      <p:pic>
        <p:nvPicPr>
          <p:cNvPr id="7" name="gyc85a.jpg" descr="id:21474969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40916" y="2689756"/>
            <a:ext cx="1899465" cy="1810574"/>
          </a:xfrm>
          <a:prstGeom prst="rect">
            <a:avLst/>
          </a:prstGeom>
        </p:spPr>
      </p:pic>
      <p:pic>
        <p:nvPicPr>
          <p:cNvPr id="8" name="gyc85b.jpg" descr="id:21474969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34966" y="2515685"/>
            <a:ext cx="1656184" cy="2095962"/>
          </a:xfrm>
          <a:prstGeom prst="rect">
            <a:avLst/>
          </a:prstGeom>
        </p:spPr>
      </p:pic>
      <p:pic>
        <p:nvPicPr>
          <p:cNvPr id="9" name="gyc85c.jpg" descr="id:21474969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15286" y="2590320"/>
            <a:ext cx="1657743" cy="2064771"/>
          </a:xfrm>
          <a:prstGeom prst="rect">
            <a:avLst/>
          </a:prstGeom>
        </p:spPr>
      </p:pic>
      <p:pic>
        <p:nvPicPr>
          <p:cNvPr id="10" name="gyc85d.jpg" descr="id:214749698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767614" y="2562658"/>
            <a:ext cx="1657743" cy="206477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486694" y="474449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12" name="矩形 11"/>
          <p:cNvSpPr/>
          <p:nvPr/>
        </p:nvSpPr>
        <p:spPr>
          <a:xfrm>
            <a:off x="4489846" y="473145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13" name="矩形 12"/>
          <p:cNvSpPr/>
          <p:nvPr/>
        </p:nvSpPr>
        <p:spPr>
          <a:xfrm>
            <a:off x="7433548" y="476753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4" name="矩形 13"/>
          <p:cNvSpPr/>
          <p:nvPr/>
        </p:nvSpPr>
        <p:spPr>
          <a:xfrm>
            <a:off x="10440250" y="472140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  <p:sp>
        <p:nvSpPr>
          <p:cNvPr id="3" name="矩形 2"/>
          <p:cNvSpPr/>
          <p:nvPr/>
        </p:nvSpPr>
        <p:spPr>
          <a:xfrm>
            <a:off x="6220298" y="194197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15" name="内容占位符 2"/>
          <p:cNvSpPr txBox="1"/>
          <p:nvPr/>
        </p:nvSpPr>
        <p:spPr bwMode="auto">
          <a:xfrm>
            <a:off x="360854" y="516182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根据题意可知，只有两个开关都闭合的情况下，闸机才能开启，这说明两个开关相互影响，是串联的，然后与电动机串联，故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84509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广安中考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）党的二十大报告指出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必须坚持科技是第一生产力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某学校为了培养学生的科学素养，开展了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科创教育，在此期间，科创小组自制了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冰激凌自动售货机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该作品可以通过扫码（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该开关闭合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）或投币（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该开关闭合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）完成自动出售服务；当光线较暗时，光控开关闭合，还可以提供照明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下列电路设计符合该要求的是（　　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88a.jpg" descr="id:214749698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982638" y="3770206"/>
            <a:ext cx="1728192" cy="1899583"/>
          </a:xfrm>
          <a:prstGeom prst="rect">
            <a:avLst/>
          </a:prstGeom>
        </p:spPr>
      </p:pic>
      <p:pic>
        <p:nvPicPr>
          <p:cNvPr id="4" name="gyc88b.jpg" descr="id:21474969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50456" y="3708530"/>
            <a:ext cx="1832065" cy="2050199"/>
          </a:xfrm>
          <a:prstGeom prst="rect">
            <a:avLst/>
          </a:prstGeom>
        </p:spPr>
      </p:pic>
      <p:pic>
        <p:nvPicPr>
          <p:cNvPr id="5" name="gyc88c.jpg" descr="id:21474970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822147" y="3877324"/>
            <a:ext cx="2104733" cy="1881405"/>
          </a:xfrm>
          <a:prstGeom prst="rect">
            <a:avLst/>
          </a:prstGeom>
        </p:spPr>
      </p:pic>
      <p:pic>
        <p:nvPicPr>
          <p:cNvPr id="6" name="gyc88d.jpg" descr="id:21474970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839622" y="3877324"/>
            <a:ext cx="1726894" cy="183855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630710" y="575261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8" name="矩形 7"/>
          <p:cNvSpPr/>
          <p:nvPr/>
        </p:nvSpPr>
        <p:spPr>
          <a:xfrm>
            <a:off x="4633862" y="573957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7577564" y="577564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10584266" y="572951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2081324" y="318057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982847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知，自动出售服务既可以通过扫码闭合感应开关，也可以通过投币闭合投币开关，这说明扫码和投币互不影响，故感应开关和投币开关应是并联的，两个开关都能控制电动机；光线较暗时光控开关自动闭合，接通灯泡提供照明，这说明灯泡能独立工作，故灯泡与电动机是并联的，只有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gyc88d.jpg" descr="id:214749701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9839622" y="3877324"/>
            <a:ext cx="1726894" cy="1838558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0584266" y="572951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诸城一模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）考试试卷保密至关重要，为确保试卷万无一失，存放试卷的保密室有厚厚的大门，要想开门，需要主考用钥匙闭合开关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，或者两名副主考同时使用钥匙闭合开关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，使电动机工作拉开大门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为防止有小偷从窗户或排气扇处翻入，在窗户和排气扇处还分别设有自动感应开关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，当小偷闯入时感应开关自动闭合，警铃报警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下列电路图符合设计要求的是（　　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89a.jpg" descr="id:214749701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3865342"/>
            <a:ext cx="2088232" cy="1587705"/>
          </a:xfrm>
          <a:prstGeom prst="rect">
            <a:avLst/>
          </a:prstGeom>
        </p:spPr>
      </p:pic>
      <p:pic>
        <p:nvPicPr>
          <p:cNvPr id="4" name="gyc89b.jpg" descr="id:21474970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74926" y="3865342"/>
            <a:ext cx="2088232" cy="1587705"/>
          </a:xfrm>
          <a:prstGeom prst="rect">
            <a:avLst/>
          </a:prstGeom>
        </p:spPr>
      </p:pic>
      <p:pic>
        <p:nvPicPr>
          <p:cNvPr id="5" name="gyc89c.jpg" descr="id:21474970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599262" y="3865342"/>
            <a:ext cx="2084487" cy="1587705"/>
          </a:xfrm>
          <a:prstGeom prst="rect">
            <a:avLst/>
          </a:prstGeom>
        </p:spPr>
      </p:pic>
      <p:pic>
        <p:nvPicPr>
          <p:cNvPr id="6" name="gyc89d.jpg" descr="id:214749703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551590" y="3865342"/>
            <a:ext cx="2084487" cy="158770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42678" y="554521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8" name="矩形 7"/>
          <p:cNvSpPr/>
          <p:nvPr/>
        </p:nvSpPr>
        <p:spPr>
          <a:xfrm>
            <a:off x="4345830" y="553217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7505556" y="556824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10368242" y="552211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7114651" y="304385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38532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由电路图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可知，开关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中任意一个闭合时电动机都可以工作，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不符合题意；由电路图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可知，开关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同时闭合时，警铃才工作，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不符合题意；由电路图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可知，开关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闭合或者开关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同时闭合时，电动机工作，闭合开关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时，警铃工作，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符合题意；由电路图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可知，开关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都闭合时，电动机才工作，开关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同时闭合时，警铃才工作，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5168325"/>
            <a:ext cx="11485848" cy="1200329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题考查了串、并联电路的设计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根据题意得出开关的连接方式是关键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解答时可以直接分析选项得出符合题意的电路图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5166194"/>
            <a:ext cx="2254058" cy="577355"/>
          </a:xfrm>
          <a:prstGeom prst="rect">
            <a:avLst/>
          </a:prstGeom>
        </p:spPr>
      </p:pic>
      <p:pic>
        <p:nvPicPr>
          <p:cNvPr id="5" name="gyc89a.jpg" descr="id:21474970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95655" y="3557270"/>
            <a:ext cx="1402080" cy="1217930"/>
          </a:xfrm>
          <a:prstGeom prst="rect">
            <a:avLst/>
          </a:prstGeom>
        </p:spPr>
      </p:pic>
      <p:pic>
        <p:nvPicPr>
          <p:cNvPr id="6" name="gyc89b.jpg" descr="id:21474970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755" y="3533140"/>
            <a:ext cx="1341755" cy="1242060"/>
          </a:xfrm>
          <a:prstGeom prst="rect">
            <a:avLst/>
          </a:prstGeom>
        </p:spPr>
      </p:pic>
      <p:pic>
        <p:nvPicPr>
          <p:cNvPr id="7" name="gyc89c.jpg" descr="id:214749703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12915" y="3547745"/>
            <a:ext cx="1337945" cy="1227455"/>
          </a:xfrm>
          <a:prstGeom prst="rect">
            <a:avLst/>
          </a:prstGeom>
        </p:spPr>
      </p:pic>
      <p:pic>
        <p:nvPicPr>
          <p:cNvPr id="8" name="gyc89d.jpg" descr="id:214749703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671685" y="3557270"/>
            <a:ext cx="1329690" cy="121793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190625" y="4675505"/>
            <a:ext cx="220345" cy="347980"/>
          </a:xfrm>
          <a:prstGeom prst="rect">
            <a:avLst/>
          </a:prstGeom>
        </p:spPr>
        <p:txBody>
          <a:bodyPr wrap="none">
            <a:noAutofit/>
          </a:bodyPr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4191000" y="4662170"/>
            <a:ext cx="210820" cy="347980"/>
          </a:xfrm>
          <a:prstGeom prst="rect">
            <a:avLst/>
          </a:prstGeom>
        </p:spPr>
        <p:txBody>
          <a:bodyPr wrap="none">
            <a:noAutofit/>
          </a:bodyPr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7279005" y="4626610"/>
            <a:ext cx="210820" cy="347980"/>
          </a:xfrm>
          <a:prstGeom prst="rect">
            <a:avLst/>
          </a:prstGeom>
        </p:spPr>
        <p:txBody>
          <a:bodyPr wrap="none">
            <a:noAutofit/>
          </a:bodyPr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2" name="矩形 11"/>
          <p:cNvSpPr/>
          <p:nvPr/>
        </p:nvSpPr>
        <p:spPr>
          <a:xfrm>
            <a:off x="10288270" y="4652010"/>
            <a:ext cx="220345" cy="347980"/>
          </a:xfrm>
          <a:prstGeom prst="rect">
            <a:avLst/>
          </a:prstGeom>
        </p:spPr>
        <p:txBody>
          <a:bodyPr wrap="none">
            <a:noAutofit/>
          </a:bodyPr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1160</Words>
  <Application>WPS 演示</Application>
  <PresentationFormat>自定义</PresentationFormat>
  <Paragraphs>72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梦婷</cp:lastModifiedBy>
  <cp:revision>454</cp:revision>
  <dcterms:created xsi:type="dcterms:W3CDTF">2020-11-06T05:24:00Z</dcterms:created>
  <dcterms:modified xsi:type="dcterms:W3CDTF">2025-09-16T00:45:18Z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35270435E1344DB4B4A8FA11E06C5675_12</vt:lpwstr>
  </property>
</Properties>
</file>